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20" r:id="rId2"/>
    <p:sldId id="285" r:id="rId3"/>
    <p:sldId id="321" r:id="rId4"/>
    <p:sldId id="322" r:id="rId5"/>
    <p:sldId id="324" r:id="rId6"/>
    <p:sldId id="323" r:id="rId7"/>
    <p:sldId id="325" r:id="rId8"/>
    <p:sldId id="326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15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Никита Куликов" initials="НК" lastIdx="2" clrIdx="0">
    <p:extLst>
      <p:ext uri="{19B8F6BF-5375-455C-9EA6-DF929625EA0E}">
        <p15:presenceInfo xmlns:p15="http://schemas.microsoft.com/office/powerpoint/2012/main" userId="dfe7f8c8583dea2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2938"/>
    <a:srgbClr val="F3B001"/>
    <a:srgbClr val="F5F6F6"/>
    <a:srgbClr val="E5E8E8"/>
    <a:srgbClr val="53535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rgbClr val="323332"/>
        </a:fontRef>
        <a:srgbClr val="323332"/>
      </a:tcTxStyle>
      <a:tcStyle>
        <a:tcBdr>
          <a:left>
            <a:ln w="6350" cap="flat">
              <a:solidFill>
                <a:schemeClr val="accent1"/>
              </a:solidFill>
              <a:prstDash val="solid"/>
              <a:miter lim="800000"/>
            </a:ln>
          </a:left>
          <a:right>
            <a:ln w="6350" cap="flat">
              <a:solidFill>
                <a:schemeClr val="accent1"/>
              </a:solidFill>
              <a:prstDash val="solid"/>
              <a:miter lim="8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chemeClr val="accent1"/>
              </a:solidFill>
              <a:prstDash val="solid"/>
              <a:miter lim="800000"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DCBCC"/>
          </a:solidFill>
        </a:fill>
      </a:tcStyle>
    </a:wholeTbl>
    <a:band2H>
      <a:tcTxStyle/>
      <a:tcStyle>
        <a:tcBdr/>
        <a:fill>
          <a:solidFill>
            <a:srgbClr val="FE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5F6F6"/>
          </a:solidFill>
        </a:fill>
      </a:tcStyle>
    </a:wholeTbl>
    <a:band2H>
      <a:tcTxStyle/>
      <a:tcStyle>
        <a:tcBdr/>
        <a:fill>
          <a:solidFill>
            <a:srgbClr val="FAFAFB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 autoAdjust="0"/>
    <p:restoredTop sz="89236" autoAdjust="0"/>
  </p:normalViewPr>
  <p:slideViewPr>
    <p:cSldViewPr snapToGrid="0" snapToObjects="1">
      <p:cViewPr varScale="1">
        <p:scale>
          <a:sx n="98" d="100"/>
          <a:sy n="98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39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43E00CE-DBED-0D48-BE4E-8A8B3CC39A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ECC5DA-EE7F-4343-A8E1-5CFC6272BD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37D1E-0706-4846-9664-4BE3F1B729A8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1C4C4F-319D-F144-8B1C-53BBE0DE62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18091D-A271-A348-88A4-DDE3956BB9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97C5A-6253-494A-878E-A615BC04B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288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F40155-B6C4-40D1-AEBB-088531A99A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26" y="2497249"/>
            <a:ext cx="2565332" cy="301298"/>
          </a:xfrm>
          <a:prstGeom prst="rect">
            <a:avLst/>
          </a:prstGeom>
        </p:spPr>
      </p:pic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29" y="1568834"/>
            <a:ext cx="5589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54979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2 Стандартный с подзаголовком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7B79F5-784A-474E-B90B-0B7B0E8221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62" b="19954"/>
          <a:stretch/>
        </p:blipFill>
        <p:spPr>
          <a:xfrm>
            <a:off x="0" y="0"/>
            <a:ext cx="6737684" cy="6858000"/>
          </a:xfrm>
          <a:prstGeom prst="rect">
            <a:avLst/>
          </a:prstGeom>
        </p:spPr>
      </p:pic>
      <p:sp>
        <p:nvSpPr>
          <p:cNvPr id="20" name="Текст 19">
            <a:extLst>
              <a:ext uri="{FF2B5EF4-FFF2-40B4-BE49-F238E27FC236}">
                <a16:creationId xmlns:a16="http://schemas.microsoft.com/office/drawing/2014/main" id="{80D60D4D-D411-C448-8B2F-73273B7412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5999" y="4589895"/>
            <a:ext cx="4866511" cy="12356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0000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Краткие пояснения к разделу</a:t>
            </a: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2976620"/>
            <a:ext cx="4866511" cy="136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40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Разделительный</a:t>
            </a:r>
          </a:p>
          <a:p>
            <a:pPr lvl="0"/>
            <a:r>
              <a:rPr lang="ru-RU" dirty="0"/>
              <a:t>слайд</a:t>
            </a:r>
          </a:p>
        </p:txBody>
      </p:sp>
      <p:pic>
        <p:nvPicPr>
          <p:cNvPr id="4" name="Рисунок 720" descr="Рисунок 720">
            <a:extLst>
              <a:ext uri="{FF2B5EF4-FFF2-40B4-BE49-F238E27FC236}">
                <a16:creationId xmlns:a16="http://schemas.microsoft.com/office/drawing/2014/main" id="{DD22F084-2EEF-4FE2-A99C-3D8CBDB2B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67073" t="10701" r="26244" b="34188"/>
          <a:stretch/>
        </p:blipFill>
        <p:spPr>
          <a:xfrm rot="16200000">
            <a:off x="8770924" y="-2674922"/>
            <a:ext cx="746154" cy="6096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41571536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E6151DC-3F70-4AA7-9835-116CEA767BEA}"/>
              </a:ext>
            </a:extLst>
          </p:cNvPr>
          <p:cNvSpPr/>
          <p:nvPr userDrawn="1"/>
        </p:nvSpPr>
        <p:spPr>
          <a:xfrm>
            <a:off x="0" y="0"/>
            <a:ext cx="5403273" cy="6876000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D4DC6CE0-E875-4FB2-BF28-C71D6869FC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10338" y="996950"/>
            <a:ext cx="4699000" cy="48641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indent="-342900">
              <a:buClr>
                <a:srgbClr val="FB2938"/>
              </a:buClr>
              <a:buFont typeface="+mj-lt"/>
              <a:buAutoNum type="arabicPeriod"/>
              <a:defRPr lang="ru-RU" sz="1800" smtClean="0">
                <a:solidFill>
                  <a:schemeClr val="tx1"/>
                </a:solidFill>
                <a:latin typeface="Proxima Nova Regular" panose="02000506030000020004" pitchFamily="2" charset="0"/>
              </a:defRPr>
            </a:lvl1pPr>
            <a:lvl2pPr>
              <a:defRPr lang="ru-RU" smtClean="0"/>
            </a:lvl2pPr>
            <a:lvl3pPr>
              <a:defRPr lang="ru-RU" smtClean="0"/>
            </a:lvl3pPr>
            <a:lvl4pPr>
              <a:defRPr lang="ru-RU" smtClean="0"/>
            </a:lvl4pPr>
            <a:lvl5pPr>
              <a:defRPr lang="ru-RU"/>
            </a:lvl5pPr>
          </a:lstStyle>
          <a:p>
            <a:pPr marL="228600" lvl="0" indent="-228600" eaLnBrk="1" fontAlgn="auto" hangingPunct="1"/>
            <a:r>
              <a:rPr lang="ru-RU"/>
              <a:t>Образец текста
Второй уровень
Третий уровень
Четвертый уровень
Пятый уровень</a:t>
            </a:r>
            <a:endParaRPr lang="ru-RU" dirty="0"/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982569" y="2687597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41" name="Текст 23">
            <a:extLst>
              <a:ext uri="{FF2B5EF4-FFF2-40B4-BE49-F238E27FC236}">
                <a16:creationId xmlns:a16="http://schemas.microsoft.com/office/drawing/2014/main" id="{A5AA8706-C47E-4FC7-A1C9-5E069F7538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3151476"/>
            <a:ext cx="3458465" cy="14413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Содержание занятия</a:t>
            </a:r>
          </a:p>
        </p:txBody>
      </p:sp>
      <p:pic>
        <p:nvPicPr>
          <p:cNvPr id="8" name="Рисунок 720" descr="Рисунок 720">
            <a:extLst>
              <a:ext uri="{FF2B5EF4-FFF2-40B4-BE49-F238E27FC236}">
                <a16:creationId xmlns:a16="http://schemas.microsoft.com/office/drawing/2014/main" id="{4D3D0B4B-BA59-45CE-9564-CD7C87C62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7" t="15578" r="34192" b="73299"/>
          <a:stretch/>
        </p:blipFill>
        <p:spPr>
          <a:xfrm rot="5400000">
            <a:off x="4530437" y="5989425"/>
            <a:ext cx="872836" cy="87283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1763026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03D0628-0511-4DF1-82DD-6973397436D1}"/>
              </a:ext>
            </a:extLst>
          </p:cNvPr>
          <p:cNvSpPr/>
          <p:nvPr userDrawn="1"/>
        </p:nvSpPr>
        <p:spPr>
          <a:xfrm>
            <a:off x="5435600" y="1673"/>
            <a:ext cx="6756400" cy="3442614"/>
          </a:xfrm>
          <a:prstGeom prst="rect">
            <a:avLst/>
          </a:prstGeom>
          <a:solidFill>
            <a:srgbClr val="E5E8E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FC63F98-288D-4BC0-935B-8E4DC2E638E6}"/>
              </a:ext>
            </a:extLst>
          </p:cNvPr>
          <p:cNvSpPr/>
          <p:nvPr userDrawn="1"/>
        </p:nvSpPr>
        <p:spPr>
          <a:xfrm>
            <a:off x="5435600" y="3413712"/>
            <a:ext cx="6756400" cy="3442614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70" y="2941866"/>
            <a:ext cx="3709352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Заголовок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2477987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-181526" y="1866635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Текст 15">
            <a:extLst>
              <a:ext uri="{FF2B5EF4-FFF2-40B4-BE49-F238E27FC236}">
                <a16:creationId xmlns:a16="http://schemas.microsoft.com/office/drawing/2014/main" id="{08DCE283-DAD8-4014-80DE-903C48F141D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1264" y="462980"/>
            <a:ext cx="4797338" cy="2520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sp>
        <p:nvSpPr>
          <p:cNvPr id="12" name="Текст 15">
            <a:extLst>
              <a:ext uri="{FF2B5EF4-FFF2-40B4-BE49-F238E27FC236}">
                <a16:creationId xmlns:a16="http://schemas.microsoft.com/office/drawing/2014/main" id="{8E9C6543-A16E-43D3-B08B-46849D7A41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1264" y="3875019"/>
            <a:ext cx="4797338" cy="2520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sp>
        <p:nvSpPr>
          <p:cNvPr id="13" name="Номер слайда 4">
            <a:extLst>
              <a:ext uri="{FF2B5EF4-FFF2-40B4-BE49-F238E27FC236}">
                <a16:creationId xmlns:a16="http://schemas.microsoft.com/office/drawing/2014/main" id="{DB1F7A94-1EDD-4477-846E-D827AB34AD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595593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A923704-2941-48AB-9DC1-4F5C173DDE95}"/>
              </a:ext>
            </a:extLst>
          </p:cNvPr>
          <p:cNvSpPr/>
          <p:nvPr userDrawn="1"/>
        </p:nvSpPr>
        <p:spPr>
          <a:xfrm>
            <a:off x="6638636" y="2062789"/>
            <a:ext cx="5553364" cy="3780000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Варианты графиков и диаграмм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324740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11570206" y="3913912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Номер слайда 4">
            <a:extLst>
              <a:ext uri="{FF2B5EF4-FFF2-40B4-BE49-F238E27FC236}">
                <a16:creationId xmlns:a16="http://schemas.microsoft.com/office/drawing/2014/main" id="{28AEB9E8-F088-4AE4-8D60-ACBCF903F5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9492655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568" y="1978550"/>
            <a:ext cx="9726296" cy="374478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Заголовок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324740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-181461" y="1612532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Номер слайда 4">
            <a:extLst>
              <a:ext uri="{FF2B5EF4-FFF2-40B4-BE49-F238E27FC236}">
                <a16:creationId xmlns:a16="http://schemas.microsoft.com/office/drawing/2014/main" id="{5C736935-0226-485B-B311-CAC666FAA2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6649783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Заголовок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324740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-181461" y="1612532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Номер слайда 4">
            <a:extLst>
              <a:ext uri="{FF2B5EF4-FFF2-40B4-BE49-F238E27FC236}">
                <a16:creationId xmlns:a16="http://schemas.microsoft.com/office/drawing/2014/main" id="{5C736935-0226-485B-B311-CAC666FAA2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8215061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Слайд №2.2 Разворот слева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4677" y="3062982"/>
            <a:ext cx="4274127" cy="10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Напоминание оставить отзыв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94677" y="2599104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5143" t="5844" r="38530" b="77678"/>
          <a:stretch/>
        </p:blipFill>
        <p:spPr>
          <a:xfrm rot="5400000">
            <a:off x="10672896" y="5338896"/>
            <a:ext cx="1519104" cy="151910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Номер слайда 4">
            <a:extLst>
              <a:ext uri="{FF2B5EF4-FFF2-40B4-BE49-F238E27FC236}">
                <a16:creationId xmlns:a16="http://schemas.microsoft.com/office/drawing/2014/main" id="{FFF960CE-A683-4F54-B47E-C4F50513A4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  <p:pic>
        <p:nvPicPr>
          <p:cNvPr id="12" name="Picture 5">
            <a:extLst>
              <a:ext uri="{FF2B5EF4-FFF2-40B4-BE49-F238E27FC236}">
                <a16:creationId xmlns:a16="http://schemas.microsoft.com/office/drawing/2014/main" id="{76F31341-EFED-6A4D-84F6-C58947C1E00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8" y="1126409"/>
            <a:ext cx="6837007" cy="593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6614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89DCEF-8B53-42A6-A37D-FD1F5129BF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050" y="1034349"/>
            <a:ext cx="7703507" cy="6858000"/>
          </a:xfrm>
          <a:prstGeom prst="rect">
            <a:avLst/>
          </a:prstGeom>
        </p:spPr>
      </p:pic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-280867" y="3102803"/>
            <a:ext cx="921952" cy="436528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27EBBF6-51FE-48CC-AB6E-A8BA5771B73A}"/>
              </a:ext>
            </a:extLst>
          </p:cNvPr>
          <p:cNvSpPr txBox="1"/>
          <p:nvPr userDrawn="1"/>
        </p:nvSpPr>
        <p:spPr>
          <a:xfrm>
            <a:off x="817872" y="2922101"/>
            <a:ext cx="4473661" cy="757680"/>
          </a:xfrm>
          <a:prstGeom prst="rect">
            <a:avLst/>
          </a:prstGeom>
        </p:spPr>
        <p:txBody>
          <a:bodyPr/>
          <a:lstStyle>
            <a:lvl1pPr lvl="0">
              <a:spcBef>
                <a:spcPts val="1000"/>
              </a:spcBef>
              <a:buSzPct val="100000"/>
              <a:buFont typeface="Arial"/>
              <a:defRPr sz="4400">
                <a:solidFill>
                  <a:srgbClr val="000000"/>
                </a:solidFill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lvl="0"/>
            <a:r>
              <a:rPr lang="ru-RU" sz="5400" noProof="0" dirty="0">
                <a:sym typeface="Proxima Nova Regular"/>
              </a:rPr>
              <a:t>СПАСИБО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728C00-5764-41F2-924F-9CCEA21390DE}"/>
              </a:ext>
            </a:extLst>
          </p:cNvPr>
          <p:cNvSpPr txBox="1"/>
          <p:nvPr userDrawn="1"/>
        </p:nvSpPr>
        <p:spPr>
          <a:xfrm>
            <a:off x="830483" y="3685902"/>
            <a:ext cx="5984655" cy="1769274"/>
          </a:xfrm>
          <a:prstGeom prst="rect">
            <a:avLst/>
          </a:prstGeom>
        </p:spPr>
        <p:txBody>
          <a:bodyPr/>
          <a:lstStyle>
            <a:lvl1pPr lvl="0">
              <a:spcBef>
                <a:spcPts val="1000"/>
              </a:spcBef>
              <a:buSzPct val="100000"/>
              <a:buFont typeface="Arial"/>
              <a:defRPr sz="4400">
                <a:solidFill>
                  <a:srgbClr val="000000"/>
                </a:solidFill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lvl="0"/>
            <a:r>
              <a:rPr lang="ru-RU" sz="5400" noProof="0" dirty="0">
                <a:sym typeface="Proxima Nova Regular"/>
              </a:rPr>
              <a:t>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545664455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0EC6C39-4AD2-4678-8EC9-EDA4E67901B4}"/>
              </a:ext>
            </a:extLst>
          </p:cNvPr>
          <p:cNvSpPr/>
          <p:nvPr userDrawn="1"/>
        </p:nvSpPr>
        <p:spPr>
          <a:xfrm>
            <a:off x="6428933" y="0"/>
            <a:ext cx="5763067" cy="6856326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982569" y="2687597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41" name="Текст 23">
            <a:extLst>
              <a:ext uri="{FF2B5EF4-FFF2-40B4-BE49-F238E27FC236}">
                <a16:creationId xmlns:a16="http://schemas.microsoft.com/office/drawing/2014/main" id="{A5AA8706-C47E-4FC7-A1C9-5E069F7538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3151476"/>
            <a:ext cx="4150540" cy="14413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 домашнего задания</a:t>
            </a:r>
          </a:p>
        </p:txBody>
      </p:sp>
      <p:pic>
        <p:nvPicPr>
          <p:cNvPr id="8" name="Рисунок 720" descr="Рисунок 720">
            <a:extLst>
              <a:ext uri="{FF2B5EF4-FFF2-40B4-BE49-F238E27FC236}">
                <a16:creationId xmlns:a16="http://schemas.microsoft.com/office/drawing/2014/main" id="{4D3D0B4B-BA59-45CE-9564-CD7C87C62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7" t="15578" r="34192" b="73299"/>
          <a:stretch/>
        </p:blipFill>
        <p:spPr>
          <a:xfrm rot="5400000">
            <a:off x="0" y="0"/>
            <a:ext cx="872836" cy="872836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Текст 23">
            <a:extLst>
              <a:ext uri="{FF2B5EF4-FFF2-40B4-BE49-F238E27FC236}">
                <a16:creationId xmlns:a16="http://schemas.microsoft.com/office/drawing/2014/main" id="{A4BE8CC6-E33C-45D3-88A6-1E0F4340C3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52579" y="1967597"/>
            <a:ext cx="1721566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Баллов </a:t>
            </a:r>
            <a:br>
              <a:rPr lang="ru-RU" dirty="0"/>
            </a:br>
            <a:r>
              <a:rPr lang="ru-RU" dirty="0"/>
              <a:t>за задание</a:t>
            </a:r>
          </a:p>
        </p:txBody>
      </p:sp>
      <p:sp>
        <p:nvSpPr>
          <p:cNvPr id="13" name="Текст 23">
            <a:extLst>
              <a:ext uri="{FF2B5EF4-FFF2-40B4-BE49-F238E27FC236}">
                <a16:creationId xmlns:a16="http://schemas.microsoft.com/office/drawing/2014/main" id="{385197B8-6CEB-4E87-B106-D0533389C98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86072" y="2944594"/>
            <a:ext cx="4439940" cy="5428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Полезная литература в помощь</a:t>
            </a:r>
          </a:p>
        </p:txBody>
      </p:sp>
      <p:sp>
        <p:nvSpPr>
          <p:cNvPr id="16" name="Текст 23">
            <a:extLst>
              <a:ext uri="{FF2B5EF4-FFF2-40B4-BE49-F238E27FC236}">
                <a16:creationId xmlns:a16="http://schemas.microsoft.com/office/drawing/2014/main" id="{2800D370-A678-4FC0-9DE7-B954873676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59449" y="1967597"/>
            <a:ext cx="2466563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Срок сдачи</a:t>
            </a:r>
          </a:p>
        </p:txBody>
      </p:sp>
      <p:sp>
        <p:nvSpPr>
          <p:cNvPr id="18" name="Текст 23">
            <a:extLst>
              <a:ext uri="{FF2B5EF4-FFF2-40B4-BE49-F238E27FC236}">
                <a16:creationId xmlns:a16="http://schemas.microsoft.com/office/drawing/2014/main" id="{0FF922A6-D9A8-4194-BC3C-1402B94888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52578" y="3704253"/>
            <a:ext cx="4602519" cy="190015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Font typeface="Wingdings" panose="05000000000000000000" pitchFamily="2" charset="2"/>
              <a:buChar char="§"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Список литературы</a:t>
            </a:r>
          </a:p>
        </p:txBody>
      </p:sp>
      <p:sp>
        <p:nvSpPr>
          <p:cNvPr id="2" name="Прямоугольник: усеченные верхние углы 1">
            <a:extLst>
              <a:ext uri="{FF2B5EF4-FFF2-40B4-BE49-F238E27FC236}">
                <a16:creationId xmlns:a16="http://schemas.microsoft.com/office/drawing/2014/main" id="{43AF9668-17AB-4A44-A5E8-B8C6E2F2717B}"/>
              </a:ext>
            </a:extLst>
          </p:cNvPr>
          <p:cNvSpPr/>
          <p:nvPr userDrawn="1"/>
        </p:nvSpPr>
        <p:spPr>
          <a:xfrm>
            <a:off x="982568" y="4884407"/>
            <a:ext cx="4150539" cy="468000"/>
          </a:xfrm>
          <a:prstGeom prst="snip2SameRect">
            <a:avLst>
              <a:gd name="adj1" fmla="val 18846"/>
              <a:gd name="adj2" fmla="val 19946"/>
            </a:avLst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9" name="Текст 23">
            <a:extLst>
              <a:ext uri="{FF2B5EF4-FFF2-40B4-BE49-F238E27FC236}">
                <a16:creationId xmlns:a16="http://schemas.microsoft.com/office/drawing/2014/main" id="{B2A9191D-56DB-4D07-B441-D9C64DD76B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2569" y="4902407"/>
            <a:ext cx="4150540" cy="432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Номер домашнего задания</a:t>
            </a:r>
          </a:p>
        </p:txBody>
      </p:sp>
      <p:sp>
        <p:nvSpPr>
          <p:cNvPr id="19" name="Номер слайда 4">
            <a:extLst>
              <a:ext uri="{FF2B5EF4-FFF2-40B4-BE49-F238E27FC236}">
                <a16:creationId xmlns:a16="http://schemas.microsoft.com/office/drawing/2014/main" id="{4F83286C-8A82-4E4C-9840-2248E37B3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  <p:sp>
        <p:nvSpPr>
          <p:cNvPr id="22" name="Текст 23">
            <a:extLst>
              <a:ext uri="{FF2B5EF4-FFF2-40B4-BE49-F238E27FC236}">
                <a16:creationId xmlns:a16="http://schemas.microsoft.com/office/drawing/2014/main" id="{D14A73B8-FC08-F349-9BAC-7D8A4FDA9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52578" y="1229698"/>
            <a:ext cx="1721566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kumimoji="0" lang="ru-RU" sz="4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</a:lstStyle>
          <a:p>
            <a:pPr lvl="0"/>
            <a:r>
              <a:rPr lang="en-US" dirty="0"/>
              <a:t>65</a:t>
            </a:r>
            <a:endParaRPr lang="ru-RU" dirty="0"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21B5CB26-F0DA-CE4F-BBAF-5923E861BBC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59449" y="1216567"/>
            <a:ext cx="2615636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kumimoji="0" lang="ru-RU" sz="4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</a:lstStyle>
          <a:p>
            <a:pPr lvl="0"/>
            <a:r>
              <a:rPr lang="en-US" dirty="0"/>
              <a:t>09.11.20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1900542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093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29" y="1568834"/>
            <a:ext cx="5589271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AF044D-FB93-9043-99CF-21CFD919B6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26" y="2220533"/>
            <a:ext cx="2618175" cy="5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9162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776" userDrawn="1">
          <p15:clr>
            <a:srgbClr val="FBAE40"/>
          </p15:clr>
        </p15:guide>
        <p15:guide id="2" pos="103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6693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6693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sp>
        <p:nvSpPr>
          <p:cNvPr id="2" name="Полилиния: фигура 1">
            <a:extLst>
              <a:ext uri="{FF2B5EF4-FFF2-40B4-BE49-F238E27FC236}">
                <a16:creationId xmlns:a16="http://schemas.microsoft.com/office/drawing/2014/main" id="{70576457-43CB-488B-99B1-6B3CD683B0DE}"/>
              </a:ext>
            </a:extLst>
          </p:cNvPr>
          <p:cNvSpPr/>
          <p:nvPr userDrawn="1"/>
        </p:nvSpPr>
        <p:spPr>
          <a:xfrm>
            <a:off x="7452501" y="938437"/>
            <a:ext cx="5279923" cy="6165180"/>
          </a:xfrm>
          <a:custGeom>
            <a:avLst/>
            <a:gdLst>
              <a:gd name="connsiteX0" fmla="*/ 1327355 w 4925961"/>
              <a:gd name="connsiteY0" fmla="*/ 5722374 h 5751871"/>
              <a:gd name="connsiteX1" fmla="*/ 855406 w 4925961"/>
              <a:gd name="connsiteY1" fmla="*/ 4277032 h 5751871"/>
              <a:gd name="connsiteX2" fmla="*/ 0 w 4925961"/>
              <a:gd name="connsiteY2" fmla="*/ 4218039 h 5751871"/>
              <a:gd name="connsiteX3" fmla="*/ 530942 w 4925961"/>
              <a:gd name="connsiteY3" fmla="*/ 2094271 h 5751871"/>
              <a:gd name="connsiteX4" fmla="*/ 1032387 w 4925961"/>
              <a:gd name="connsiteY4" fmla="*/ 1681316 h 5751871"/>
              <a:gd name="connsiteX5" fmla="*/ 1504335 w 4925961"/>
              <a:gd name="connsiteY5" fmla="*/ 265471 h 5751871"/>
              <a:gd name="connsiteX6" fmla="*/ 2448232 w 4925961"/>
              <a:gd name="connsiteY6" fmla="*/ 0 h 5751871"/>
              <a:gd name="connsiteX7" fmla="*/ 2949677 w 4925961"/>
              <a:gd name="connsiteY7" fmla="*/ 560439 h 5751871"/>
              <a:gd name="connsiteX8" fmla="*/ 2890684 w 4925961"/>
              <a:gd name="connsiteY8" fmla="*/ 1740310 h 5751871"/>
              <a:gd name="connsiteX9" fmla="*/ 4925961 w 4925961"/>
              <a:gd name="connsiteY9" fmla="*/ 1710813 h 5751871"/>
              <a:gd name="connsiteX10" fmla="*/ 4483509 w 4925961"/>
              <a:gd name="connsiteY10" fmla="*/ 3598606 h 5751871"/>
              <a:gd name="connsiteX11" fmla="*/ 3628103 w 4925961"/>
              <a:gd name="connsiteY11" fmla="*/ 4070555 h 5751871"/>
              <a:gd name="connsiteX12" fmla="*/ 4041058 w 4925961"/>
              <a:gd name="connsiteY12" fmla="*/ 5751871 h 5751871"/>
              <a:gd name="connsiteX13" fmla="*/ 1327355 w 4925961"/>
              <a:gd name="connsiteY13" fmla="*/ 5722374 h 5751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25961" h="5751871">
                <a:moveTo>
                  <a:pt x="1327355" y="5722374"/>
                </a:moveTo>
                <a:lnTo>
                  <a:pt x="855406" y="4277032"/>
                </a:lnTo>
                <a:lnTo>
                  <a:pt x="0" y="4218039"/>
                </a:lnTo>
                <a:lnTo>
                  <a:pt x="530942" y="2094271"/>
                </a:lnTo>
                <a:lnTo>
                  <a:pt x="1032387" y="1681316"/>
                </a:lnTo>
                <a:lnTo>
                  <a:pt x="1504335" y="265471"/>
                </a:lnTo>
                <a:lnTo>
                  <a:pt x="2448232" y="0"/>
                </a:lnTo>
                <a:lnTo>
                  <a:pt x="2949677" y="560439"/>
                </a:lnTo>
                <a:lnTo>
                  <a:pt x="2890684" y="1740310"/>
                </a:lnTo>
                <a:lnTo>
                  <a:pt x="4925961" y="1710813"/>
                </a:lnTo>
                <a:lnTo>
                  <a:pt x="4483509" y="3598606"/>
                </a:lnTo>
                <a:lnTo>
                  <a:pt x="3628103" y="4070555"/>
                </a:lnTo>
                <a:lnTo>
                  <a:pt x="4041058" y="5751871"/>
                </a:lnTo>
                <a:lnTo>
                  <a:pt x="1327355" y="5722374"/>
                </a:lnTo>
                <a:close/>
              </a:path>
            </a:pathLst>
          </a:custGeom>
          <a:solidFill>
            <a:srgbClr val="FB293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CBFE67-2AA6-4FD5-81C1-6A94074D4D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5" r="22898" b="44234"/>
          <a:stretch/>
        </p:blipFill>
        <p:spPr>
          <a:xfrm>
            <a:off x="7698701" y="351845"/>
            <a:ext cx="4572390" cy="6506155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32A881F1-40D5-C442-850C-569D5AB65A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11693"/>
            <a:ext cx="2618175" cy="5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454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4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006" y="1980562"/>
            <a:ext cx="4951114" cy="607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30414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752" userDrawn="1">
          <p15:clr>
            <a:srgbClr val="FBAE40"/>
          </p15:clr>
        </p15:guide>
        <p15:guide id="2" pos="10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29" y="1568834"/>
            <a:ext cx="5589271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5BEDAD-3EA6-884D-A952-1A1F8F646F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26" y="2532889"/>
            <a:ext cx="2255993" cy="28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221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776" userDrawn="1">
          <p15:clr>
            <a:srgbClr val="FBAE40"/>
          </p15:clr>
        </p15:guide>
        <p15:guide id="2" orient="horz" pos="1560" userDrawn="1">
          <p15:clr>
            <a:srgbClr val="FBAE40"/>
          </p15:clr>
        </p15:guide>
        <p15:guide id="3" pos="2664" userDrawn="1">
          <p15:clr>
            <a:srgbClr val="FBAE40"/>
          </p15:clr>
        </p15:guide>
        <p15:guide id="4" pos="100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69372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9372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4" name="Рисунок 720" descr="Рисунок 720">
            <a:extLst>
              <a:ext uri="{FF2B5EF4-FFF2-40B4-BE49-F238E27FC236}">
                <a16:creationId xmlns:a16="http://schemas.microsoft.com/office/drawing/2014/main" id="{8971B80F-311A-47DB-A1B4-D0FC75E6CC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11270047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23ECD2-03E1-264E-9B11-F906BA301F8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58910">
            <a:off x="278202" y="2345788"/>
            <a:ext cx="5049832" cy="418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9718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69372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9372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4" name="Рисунок 720" descr="Рисунок 720">
            <a:extLst>
              <a:ext uri="{FF2B5EF4-FFF2-40B4-BE49-F238E27FC236}">
                <a16:creationId xmlns:a16="http://schemas.microsoft.com/office/drawing/2014/main" id="{8971B80F-311A-47DB-A1B4-D0FC75E6CC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11270047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17AD5D0-5862-3346-9686-617F101DB49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00" y="539496"/>
            <a:ext cx="3134451" cy="149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0902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6693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6693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sp>
        <p:nvSpPr>
          <p:cNvPr id="2" name="Полилиния: фигура 1">
            <a:extLst>
              <a:ext uri="{FF2B5EF4-FFF2-40B4-BE49-F238E27FC236}">
                <a16:creationId xmlns:a16="http://schemas.microsoft.com/office/drawing/2014/main" id="{70576457-43CB-488B-99B1-6B3CD683B0DE}"/>
              </a:ext>
            </a:extLst>
          </p:cNvPr>
          <p:cNvSpPr/>
          <p:nvPr userDrawn="1"/>
        </p:nvSpPr>
        <p:spPr>
          <a:xfrm>
            <a:off x="7452501" y="938437"/>
            <a:ext cx="5279923" cy="6165180"/>
          </a:xfrm>
          <a:custGeom>
            <a:avLst/>
            <a:gdLst>
              <a:gd name="connsiteX0" fmla="*/ 1327355 w 4925961"/>
              <a:gd name="connsiteY0" fmla="*/ 5722374 h 5751871"/>
              <a:gd name="connsiteX1" fmla="*/ 855406 w 4925961"/>
              <a:gd name="connsiteY1" fmla="*/ 4277032 h 5751871"/>
              <a:gd name="connsiteX2" fmla="*/ 0 w 4925961"/>
              <a:gd name="connsiteY2" fmla="*/ 4218039 h 5751871"/>
              <a:gd name="connsiteX3" fmla="*/ 530942 w 4925961"/>
              <a:gd name="connsiteY3" fmla="*/ 2094271 h 5751871"/>
              <a:gd name="connsiteX4" fmla="*/ 1032387 w 4925961"/>
              <a:gd name="connsiteY4" fmla="*/ 1681316 h 5751871"/>
              <a:gd name="connsiteX5" fmla="*/ 1504335 w 4925961"/>
              <a:gd name="connsiteY5" fmla="*/ 265471 h 5751871"/>
              <a:gd name="connsiteX6" fmla="*/ 2448232 w 4925961"/>
              <a:gd name="connsiteY6" fmla="*/ 0 h 5751871"/>
              <a:gd name="connsiteX7" fmla="*/ 2949677 w 4925961"/>
              <a:gd name="connsiteY7" fmla="*/ 560439 h 5751871"/>
              <a:gd name="connsiteX8" fmla="*/ 2890684 w 4925961"/>
              <a:gd name="connsiteY8" fmla="*/ 1740310 h 5751871"/>
              <a:gd name="connsiteX9" fmla="*/ 4925961 w 4925961"/>
              <a:gd name="connsiteY9" fmla="*/ 1710813 h 5751871"/>
              <a:gd name="connsiteX10" fmla="*/ 4483509 w 4925961"/>
              <a:gd name="connsiteY10" fmla="*/ 3598606 h 5751871"/>
              <a:gd name="connsiteX11" fmla="*/ 3628103 w 4925961"/>
              <a:gd name="connsiteY11" fmla="*/ 4070555 h 5751871"/>
              <a:gd name="connsiteX12" fmla="*/ 4041058 w 4925961"/>
              <a:gd name="connsiteY12" fmla="*/ 5751871 h 5751871"/>
              <a:gd name="connsiteX13" fmla="*/ 1327355 w 4925961"/>
              <a:gd name="connsiteY13" fmla="*/ 5722374 h 5751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25961" h="5751871">
                <a:moveTo>
                  <a:pt x="1327355" y="5722374"/>
                </a:moveTo>
                <a:lnTo>
                  <a:pt x="855406" y="4277032"/>
                </a:lnTo>
                <a:lnTo>
                  <a:pt x="0" y="4218039"/>
                </a:lnTo>
                <a:lnTo>
                  <a:pt x="530942" y="2094271"/>
                </a:lnTo>
                <a:lnTo>
                  <a:pt x="1032387" y="1681316"/>
                </a:lnTo>
                <a:lnTo>
                  <a:pt x="1504335" y="265471"/>
                </a:lnTo>
                <a:lnTo>
                  <a:pt x="2448232" y="0"/>
                </a:lnTo>
                <a:lnTo>
                  <a:pt x="2949677" y="560439"/>
                </a:lnTo>
                <a:lnTo>
                  <a:pt x="2890684" y="1740310"/>
                </a:lnTo>
                <a:lnTo>
                  <a:pt x="4925961" y="1710813"/>
                </a:lnTo>
                <a:lnTo>
                  <a:pt x="4483509" y="3598606"/>
                </a:lnTo>
                <a:lnTo>
                  <a:pt x="3628103" y="4070555"/>
                </a:lnTo>
                <a:lnTo>
                  <a:pt x="4041058" y="5751871"/>
                </a:lnTo>
                <a:lnTo>
                  <a:pt x="1327355" y="5722374"/>
                </a:lnTo>
                <a:close/>
              </a:path>
            </a:pathLst>
          </a:custGeom>
          <a:solidFill>
            <a:srgbClr val="FB293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CBFE67-2AA6-4FD5-81C1-6A94074D4D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5" r="22898" b="44234"/>
          <a:stretch/>
        </p:blipFill>
        <p:spPr>
          <a:xfrm>
            <a:off x="7698701" y="351845"/>
            <a:ext cx="4572390" cy="6506155"/>
          </a:xfrm>
          <a:prstGeom prst="rect">
            <a:avLst/>
          </a:prstGeom>
        </p:spPr>
      </p:pic>
      <p:pic>
        <p:nvPicPr>
          <p:cNvPr id="23" name="Рисунок 24">
            <a:extLst>
              <a:ext uri="{FF2B5EF4-FFF2-40B4-BE49-F238E27FC236}">
                <a16:creationId xmlns:a16="http://schemas.microsoft.com/office/drawing/2014/main" id="{E48E1D6D-7673-FF46-B1F7-456011041A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11693"/>
            <a:ext cx="2618175" cy="5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364703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B0B67E7-2B3B-4D6F-BDBD-AF135E7447C1}"/>
              </a:ext>
            </a:extLst>
          </p:cNvPr>
          <p:cNvSpPr/>
          <p:nvPr userDrawn="1"/>
        </p:nvSpPr>
        <p:spPr>
          <a:xfrm>
            <a:off x="0" y="-108488"/>
            <a:ext cx="3626603" cy="6966488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40" name="Рисунок 720" descr="Рисунок 720">
            <a:extLst>
              <a:ext uri="{FF2B5EF4-FFF2-40B4-BE49-F238E27FC236}">
                <a16:creationId xmlns:a16="http://schemas.microsoft.com/office/drawing/2014/main" id="{A2E690C8-3236-4C2E-89B2-156E4900A8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7" t="15578" r="34192" b="73299"/>
          <a:stretch/>
        </p:blipFill>
        <p:spPr>
          <a:xfrm rot="5400000">
            <a:off x="0" y="0"/>
            <a:ext cx="677333" cy="677333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7CFF82D-730E-4C89-96D0-831E474680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3"/>
          <a:stretch/>
        </p:blipFill>
        <p:spPr>
          <a:xfrm>
            <a:off x="650271" y="1499219"/>
            <a:ext cx="5928851" cy="2833262"/>
          </a:xfrm>
          <a:prstGeom prst="rect">
            <a:avLst/>
          </a:prstGeom>
        </p:spPr>
      </p:pic>
      <p:pic>
        <p:nvPicPr>
          <p:cNvPr id="2" name="Picture 5">
            <a:extLst>
              <a:ext uri="{FF2B5EF4-FFF2-40B4-BE49-F238E27FC236}">
                <a16:creationId xmlns:a16="http://schemas.microsoft.com/office/drawing/2014/main" id="{883A3631-D293-40C4-8BF3-EF27974DFF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8" y="1126409"/>
            <a:ext cx="6837007" cy="5939411"/>
          </a:xfrm>
          <a:prstGeom prst="rect">
            <a:avLst/>
          </a:prstGeom>
        </p:spPr>
      </p:pic>
      <p:sp>
        <p:nvSpPr>
          <p:cNvPr id="46" name="Прямая соединительная линия 18">
            <a:extLst>
              <a:ext uri="{FF2B5EF4-FFF2-40B4-BE49-F238E27FC236}">
                <a16:creationId xmlns:a16="http://schemas.microsoft.com/office/drawing/2014/main" id="{D69EB257-D67E-4971-9627-C58CA3E65C8C}"/>
              </a:ext>
            </a:extLst>
          </p:cNvPr>
          <p:cNvSpPr/>
          <p:nvPr userDrawn="1"/>
        </p:nvSpPr>
        <p:spPr>
          <a:xfrm>
            <a:off x="7487278" y="1532524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47" name="Объект 11">
            <a:extLst>
              <a:ext uri="{FF2B5EF4-FFF2-40B4-BE49-F238E27FC236}">
                <a16:creationId xmlns:a16="http://schemas.microsoft.com/office/drawing/2014/main" id="{81E247E0-D494-45A3-8939-9A38C290DBB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487278" y="3766046"/>
            <a:ext cx="3458465" cy="26808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aseline="0">
                <a:solidFill>
                  <a:schemeClr val="tx1"/>
                </a:solidFill>
                <a:latin typeface="Proxima Nova Regular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lang="ru-RU" dirty="0"/>
              <a:t>Текст</a:t>
            </a:r>
          </a:p>
        </p:txBody>
      </p:sp>
      <p:sp>
        <p:nvSpPr>
          <p:cNvPr id="48" name="Текст 23">
            <a:extLst>
              <a:ext uri="{FF2B5EF4-FFF2-40B4-BE49-F238E27FC236}">
                <a16:creationId xmlns:a16="http://schemas.microsoft.com/office/drawing/2014/main" id="{D79F8064-C992-4171-A9BC-C56E9F76F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87278" y="1996403"/>
            <a:ext cx="3458465" cy="14413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Напоминание отметиться</a:t>
            </a:r>
            <a:br>
              <a:rPr lang="ru-RU" dirty="0"/>
            </a:br>
            <a:r>
              <a:rPr lang="ru-RU" dirty="0"/>
              <a:t>на портале</a:t>
            </a:r>
          </a:p>
        </p:txBody>
      </p:sp>
      <p:sp>
        <p:nvSpPr>
          <p:cNvPr id="11" name="Номер слайда 4">
            <a:extLst>
              <a:ext uri="{FF2B5EF4-FFF2-40B4-BE49-F238E27FC236}">
                <a16:creationId xmlns:a16="http://schemas.microsoft.com/office/drawing/2014/main" id="{D2F933C9-52E2-445A-855A-B84520E67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228771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5393D4-1CD0-4104-AF77-8F24AB622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720" r:id="rId2"/>
    <p:sldLayoutId id="2147483714" r:id="rId3"/>
    <p:sldLayoutId id="2147483718" r:id="rId4"/>
    <p:sldLayoutId id="2147483717" r:id="rId5"/>
    <p:sldLayoutId id="2147483716" r:id="rId6"/>
    <p:sldLayoutId id="2147483721" r:id="rId7"/>
    <p:sldLayoutId id="2147483719" r:id="rId8"/>
    <p:sldLayoutId id="2147483701" r:id="rId9"/>
    <p:sldLayoutId id="2147483652" r:id="rId10"/>
    <p:sldLayoutId id="2147483707" r:id="rId11"/>
    <p:sldLayoutId id="2147483703" r:id="rId12"/>
    <p:sldLayoutId id="2147483708" r:id="rId13"/>
    <p:sldLayoutId id="2147483709" r:id="rId14"/>
    <p:sldLayoutId id="2147483722" r:id="rId15"/>
    <p:sldLayoutId id="2147483710" r:id="rId16"/>
    <p:sldLayoutId id="2147483712" r:id="rId17"/>
    <p:sldLayoutId id="2147483713" r:id="rId18"/>
    <p:sldLayoutId id="2147483706" r:id="rId19"/>
  </p:sldLayoutIdLst>
  <p:transition spd="med"/>
  <p:hf hdr="0" ftr="0" dt="0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C8AFF57-8A62-7744-9CC5-3CF856B51D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Куликов Никита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289000-B85B-6646-B7EC-2131DE9350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Тестирование и </a:t>
            </a:r>
            <a:r>
              <a:rPr lang="ru-RU" dirty="0" err="1"/>
              <a:t>дебаггинг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530302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5D645-CA54-114F-93A8-402F47DF6F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Network inspector… </a:t>
            </a:r>
            <a:r>
              <a:rPr lang="ru-RU" dirty="0" err="1"/>
              <a:t>Шта</a:t>
            </a:r>
            <a:r>
              <a:rPr lang="ru-RU" dirty="0"/>
              <a:t>?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3B6D6-F942-2444-8D0F-795244BCC2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10</a:t>
            </a:fld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884A33-73D8-CD43-8860-FCF3931E49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56" t="6286"/>
          <a:stretch/>
        </p:blipFill>
        <p:spPr>
          <a:xfrm>
            <a:off x="1946365" y="1316894"/>
            <a:ext cx="7829006" cy="544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6950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B89865-A19B-3F4B-9DCE-1BE2E3B650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Network sniffer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E6EFD-91FA-554D-B585-0A4EFACE1E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11</a:t>
            </a:fld>
            <a:endParaRPr lang="ru-RU" dirty="0"/>
          </a:p>
        </p:txBody>
      </p:sp>
      <p:pic>
        <p:nvPicPr>
          <p:cNvPr id="5122" name="Picture 2" descr="Скриншот">
            <a:extLst>
              <a:ext uri="{FF2B5EF4-FFF2-40B4-BE49-F238E27FC236}">
                <a16:creationId xmlns:a16="http://schemas.microsoft.com/office/drawing/2014/main" id="{2BEE8306-CFDE-E743-8D9F-3C3EBEF7F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520" y="266736"/>
            <a:ext cx="4269056" cy="632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36676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020AD-49CB-5640-8042-F5D7736A13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CPU profiler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FEA6E-ED72-0647-B7E9-A3CD31673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12</a:t>
            </a:fld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FABAE7-969F-6044-9A4F-5A6A0DD5F2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497"/>
          <a:stretch/>
        </p:blipFill>
        <p:spPr>
          <a:xfrm>
            <a:off x="640079" y="1855656"/>
            <a:ext cx="11166245" cy="432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4447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B147-AFB3-B048-B9C2-CBADA7D1D1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Systrace + Perfetto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55557-3057-7C42-A30E-126F89268C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13</a:t>
            </a:fld>
            <a:endParaRPr lang="ru-RU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6B52DFD-14E0-5749-8151-30812D173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58200" y="1379286"/>
            <a:ext cx="7313525" cy="44763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8E0769-F138-2A43-BCA0-2DE84550D54E}"/>
              </a:ext>
            </a:extLst>
          </p:cNvPr>
          <p:cNvSpPr/>
          <p:nvPr/>
        </p:nvSpPr>
        <p:spPr>
          <a:xfrm>
            <a:off x="5845716" y="6118135"/>
            <a:ext cx="6026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RU" dirty="0"/>
              <a:t>https://developer.android.com/topic/performance/tracing</a:t>
            </a:r>
          </a:p>
        </p:txBody>
      </p:sp>
    </p:spTree>
    <p:extLst>
      <p:ext uri="{BB962C8B-B14F-4D97-AF65-F5344CB8AC3E}">
        <p14:creationId xmlns:p14="http://schemas.microsoft.com/office/powerpoint/2010/main" val="269740569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26012-7005-4F43-A814-FD438C9639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JADX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B2A86-5E3B-C44B-866F-459D38AC33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14</a:t>
            </a:fld>
            <a:endParaRPr lang="ru-RU" dirty="0"/>
          </a:p>
        </p:txBody>
      </p:sp>
      <p:pic>
        <p:nvPicPr>
          <p:cNvPr id="7170" name="Picture 2" descr="jadx-gui screenshot">
            <a:extLst>
              <a:ext uri="{FF2B5EF4-FFF2-40B4-BE49-F238E27FC236}">
                <a16:creationId xmlns:a16="http://schemas.microsoft.com/office/drawing/2014/main" id="{D358DFE6-2043-5049-8018-5441D38B1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543" y="425450"/>
            <a:ext cx="8128000" cy="600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52746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8424C-A7E9-AD43-A6AE-6E28743DF4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Тестирование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16240023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922B65-FBA4-8242-BF44-C7BEB70EC9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Уровни тестирования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4CE668-1900-E641-BF09-7AFD848F13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16</a:t>
            </a:fld>
            <a:endParaRPr lang="ru-RU" dirty="0"/>
          </a:p>
        </p:txBody>
      </p:sp>
      <p:pic>
        <p:nvPicPr>
          <p:cNvPr id="2050" name="Picture 2" descr="Mobile Test Pyramid | LogiGear Magazine">
            <a:extLst>
              <a:ext uri="{FF2B5EF4-FFF2-40B4-BE49-F238E27FC236}">
                <a16:creationId xmlns:a16="http://schemas.microsoft.com/office/drawing/2014/main" id="{D9D5B811-B5DB-6E43-92FF-D9CEC292A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716" y="1386416"/>
            <a:ext cx="5663280" cy="4786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E39579-4AB8-5B42-9347-98F636FB4793}"/>
              </a:ext>
            </a:extLst>
          </p:cNvPr>
          <p:cNvSpPr txBox="1"/>
          <p:nvPr/>
        </p:nvSpPr>
        <p:spPr>
          <a:xfrm>
            <a:off x="982569" y="2050868"/>
            <a:ext cx="5568189" cy="1477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323332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Unit tests </a:t>
            </a: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323332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– пишу</a:t>
            </a:r>
            <a:r>
              <a:rPr lang="ru-RU" dirty="0"/>
              <a:t>т на каждый класс в каждом </a:t>
            </a:r>
            <a:r>
              <a:rPr lang="en-US" dirty="0"/>
              <a:t>PR</a:t>
            </a:r>
            <a:endParaRPr lang="ru-RU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323332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Integration </a:t>
            </a:r>
            <a:r>
              <a:rPr lang="en-US" dirty="0"/>
              <a:t>tests </a:t>
            </a:r>
            <a:r>
              <a:rPr lang="ru-RU" dirty="0"/>
              <a:t>– пишут когда нельзя </a:t>
            </a:r>
            <a:br>
              <a:rPr lang="ru-RU" dirty="0"/>
            </a:br>
            <a:r>
              <a:rPr lang="ru-RU" dirty="0"/>
              <a:t>написать </a:t>
            </a:r>
            <a:r>
              <a:rPr lang="en-US" dirty="0"/>
              <a:t>unit-test</a:t>
            </a:r>
            <a:r>
              <a:rPr lang="ru-RU" dirty="0"/>
              <a:t> на кейс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323332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UI Tests – </a:t>
            </a: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323332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пишут когда все тесты уже написаны </a:t>
            </a:r>
            <a:b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323332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</a:b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323332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и </a:t>
            </a:r>
            <a:r>
              <a:rPr lang="ru-RU" dirty="0"/>
              <a:t>хочется покрыть больше</a:t>
            </a:r>
            <a:endParaRPr kumimoji="0" lang="en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361984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705595-A6E4-1242-BBCB-907B9AA7C3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UI Automator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56066B-0AA9-4347-82D1-8A30DEF9D1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17</a:t>
            </a:fld>
            <a:endParaRPr lang="ru-RU" dirty="0"/>
          </a:p>
        </p:txBody>
      </p:sp>
      <p:pic>
        <p:nvPicPr>
          <p:cNvPr id="8194" name="Picture 2" descr="Как использовать UIAutomator в appium - CodeRoad">
            <a:extLst>
              <a:ext uri="{FF2B5EF4-FFF2-40B4-BE49-F238E27FC236}">
                <a16:creationId xmlns:a16="http://schemas.microsoft.com/office/drawing/2014/main" id="{1ABE07D0-6565-7043-A930-49999A72C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103" y="598064"/>
            <a:ext cx="8429897" cy="566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407120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91443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0">
            <a:extLst>
              <a:ext uri="{FF2B5EF4-FFF2-40B4-BE49-F238E27FC236}">
                <a16:creationId xmlns:a16="http://schemas.microsoft.com/office/drawing/2014/main" id="{CAA1DF1A-B6F5-410F-9AA1-DF607607CDE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lang="ru-RU" dirty="0"/>
              <a:t>Напоминание отметиться</a:t>
            </a:r>
            <a:br>
              <a:rPr lang="ru-RU" dirty="0"/>
            </a:br>
            <a:r>
              <a:rPr lang="ru-RU" dirty="0"/>
              <a:t>на портале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1CBA28C-9367-43D0-B9F1-196AC49BB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</a:t>
            </a:fld>
            <a:endParaRPr lang="ru-RU" dirty="0"/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7503A7E6-A002-4BF6-9F5C-1D1B666EC494}"/>
              </a:ext>
            </a:extLst>
          </p:cNvPr>
          <p:cNvCxnSpPr/>
          <p:nvPr/>
        </p:nvCxnSpPr>
        <p:spPr>
          <a:xfrm flipV="1">
            <a:off x="1295948" y="2993180"/>
            <a:ext cx="3440512" cy="967027"/>
          </a:xfrm>
          <a:prstGeom prst="straightConnector1">
            <a:avLst/>
          </a:prstGeom>
          <a:noFill/>
          <a:ln w="762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29205798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41F401-EA60-4747-8251-D2E71D69AD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Бонус</a:t>
            </a:r>
            <a:r>
              <a:rPr lang="en-US" dirty="0"/>
              <a:t>: </a:t>
            </a:r>
            <a:r>
              <a:rPr lang="en-US" dirty="0" err="1"/>
              <a:t>scrcpy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0A7711-BF01-C145-8008-C1B5BBEB28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</a:t>
            </a:fld>
            <a:endParaRPr lang="ru-R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DF8BD5-9FB0-8C40-B599-5435267C596F}"/>
              </a:ext>
            </a:extLst>
          </p:cNvPr>
          <p:cNvSpPr/>
          <p:nvPr/>
        </p:nvSpPr>
        <p:spPr>
          <a:xfrm>
            <a:off x="982569" y="1612532"/>
            <a:ext cx="41056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RU" dirty="0"/>
              <a:t>https://github.com/Genymobile/scrcpy</a:t>
            </a:r>
          </a:p>
        </p:txBody>
      </p:sp>
      <p:pic>
        <p:nvPicPr>
          <p:cNvPr id="1026" name="Picture 2" descr="screenshot">
            <a:extLst>
              <a:ext uri="{FF2B5EF4-FFF2-40B4-BE49-F238E27FC236}">
                <a16:creationId xmlns:a16="http://schemas.microsoft.com/office/drawing/2014/main" id="{AA3BEE70-904F-6F4D-B025-7918293AC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1321" y="365759"/>
            <a:ext cx="4154950" cy="5839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630604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B2BA8D-85BB-6C43-B2A5-1035AD5157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Дебаггинг</a:t>
            </a:r>
            <a:r>
              <a:rPr lang="ru-RU" dirty="0"/>
              <a:t> </a:t>
            </a:r>
            <a:r>
              <a:rPr lang="en-RU" dirty="0"/>
              <a:t>🌚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36703-F1DF-354D-A1D5-44A4FCA9EB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4</a:t>
            </a:fld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BD3DD7-C53B-9E4E-9179-9EC7B71BE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339" y="1526009"/>
            <a:ext cx="8359321" cy="5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24545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E32852-8DF6-1D40-A2F3-8FC5657BA8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Дебаггинг</a:t>
            </a:r>
            <a:r>
              <a:rPr lang="en-US" dirty="0"/>
              <a:t>: Break point condition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9EEF3-58A4-7A4E-ACA9-F1D2D95508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5</a:t>
            </a:fld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C06377-DFFE-A342-B21B-81C6E565A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058" y="1987849"/>
            <a:ext cx="63754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4208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E32852-8DF6-1D40-A2F3-8FC5657BA8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Дебаггинг</a:t>
            </a:r>
            <a:r>
              <a:rPr lang="en-US" dirty="0"/>
              <a:t>: </a:t>
            </a:r>
            <a:r>
              <a:rPr lang="ru-RU" dirty="0"/>
              <a:t>где искать </a:t>
            </a:r>
            <a:r>
              <a:rPr lang="en-US" dirty="0"/>
              <a:t>Source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9EEF3-58A4-7A4E-ACA9-F1D2D95508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6</a:t>
            </a:fld>
            <a:endParaRPr lang="ru-RU" dirty="0"/>
          </a:p>
        </p:txBody>
      </p:sp>
      <p:pic>
        <p:nvPicPr>
          <p:cNvPr id="3074" name="Picture 2" descr="How to see JetpackCompose kotlin source in Android Studio (4.2)? - Stack  Overflow">
            <a:extLst>
              <a:ext uri="{FF2B5EF4-FFF2-40B4-BE49-F238E27FC236}">
                <a16:creationId xmlns:a16="http://schemas.microsoft.com/office/drawing/2014/main" id="{B236D7B2-9D78-AA44-9F8F-BC5014E5D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659" y="2295307"/>
            <a:ext cx="9514114" cy="356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977729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02539-258E-8249-B378-3B55B3967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Layout inspector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691BA2-24EC-D242-94B3-C8198E8298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7</a:t>
            </a:fld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44F91B-076E-DE4A-B8CD-63C49DBE7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44500"/>
            <a:ext cx="49403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35226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AD98B-01D8-F447-9D83-FE48B8E839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File inspector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21D61-368E-2F48-987F-189D634B8B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8</a:t>
            </a:fld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CC8282-A362-EE4C-AF21-8AAC344CB6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508"/>
          <a:stretch/>
        </p:blipFill>
        <p:spPr>
          <a:xfrm>
            <a:off x="8516982" y="-6531"/>
            <a:ext cx="36750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69411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4BB6E-B1E6-6244-9D15-D0496BC73A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Database inspector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E9C4C6-5755-5047-B99D-6BE1F0090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9</a:t>
            </a:fld>
            <a:endParaRPr lang="ru-RU" dirty="0"/>
          </a:p>
        </p:txBody>
      </p:sp>
      <p:pic>
        <p:nvPicPr>
          <p:cNvPr id="4100" name="Picture 4" descr="Screenshot showing the query history drop-down.">
            <a:extLst>
              <a:ext uri="{FF2B5EF4-FFF2-40B4-BE49-F238E27FC236}">
                <a16:creationId xmlns:a16="http://schemas.microsoft.com/office/drawing/2014/main" id="{88D15FA7-FBDA-144A-A028-A7D0F5E8D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58" y="1894114"/>
            <a:ext cx="10041483" cy="3260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41781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Другая 110">
      <a:majorFont>
        <a:latin typeface="Proxima Nova Bold"/>
        <a:ea typeface="Calibri"/>
        <a:cs typeface="Calibri"/>
      </a:majorFont>
      <a:minorFont>
        <a:latin typeface="Proxima Nova Regular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MailStone-template" id="{CDA7B6DE-603D-984D-A541-9EA5B07479E4}" vid="{00D51195-0BFD-4F44-ABA0-A8BF00616287}"/>
    </a:ext>
  </a:extLst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 Office</Template>
  <TotalTime>6561</TotalTime>
  <Words>151</Words>
  <Application>Microsoft Macintosh PowerPoint</Application>
  <PresentationFormat>Widescreen</PresentationFormat>
  <Paragraphs>38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Proxima Nova Bold</vt:lpstr>
      <vt:lpstr>Proxima Nova Light</vt:lpstr>
      <vt:lpstr>Proxima Nova Regular</vt:lpstr>
      <vt:lpstr>Wingdings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Никита Куликов</cp:lastModifiedBy>
  <cp:revision>84</cp:revision>
  <cp:lastPrinted>2019-07-04T18:32:01Z</cp:lastPrinted>
  <dcterms:created xsi:type="dcterms:W3CDTF">2020-08-31T13:02:22Z</dcterms:created>
  <dcterms:modified xsi:type="dcterms:W3CDTF">2021-05-19T14:41:08Z</dcterms:modified>
</cp:coreProperties>
</file>

<file path=docProps/thumbnail.jpeg>
</file>